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上帝至大我要稱讚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Psalm 34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71600"/>
            <a:ext cx="93726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大家當來試食試飲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就知主恩滋味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chai Chun-un chu-bi,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6112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無論何人若倚靠祂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就會得着福氣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2694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93726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主的百姓都當同心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敬畏上帝聖名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1119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無論是誰若敬畏祂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Bo-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就無欠缺一件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khiam-kheh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106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71600"/>
            <a:ext cx="93726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上帝至大我要稱讚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chi-toa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常常讚美出聲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心神思念口講無息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誇口我主的名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93726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溫柔謙卑的人聽見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e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就要相與歡喜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8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大家當來讚美上帝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將主的名舉起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088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71600"/>
            <a:ext cx="93726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我尋求主祂就救我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脫離驚惶攪擾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kiau-jiau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4065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舉頭看祂就有榮光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的確不免羞恥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kian-siau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0582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93726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我有困難憂悶苦痛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就求叫主幫助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2926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祂有聽我祈禱的聲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ki-to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救我脫離患難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391836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1522</TotalTime>
  <Words>358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191</cp:revision>
  <dcterms:created xsi:type="dcterms:W3CDTF">2018-01-05T06:11:53Z</dcterms:created>
  <dcterms:modified xsi:type="dcterms:W3CDTF">2021-06-30T04:23:14Z</dcterms:modified>
</cp:coreProperties>
</file>